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4" r:id="rId6"/>
    <p:sldId id="263" r:id="rId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2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25C718B-3EBF-4E53-81C8-1990320CCD7D}" type="datetimeFigureOut">
              <a:rPr lang="zh-TW" altLang="en-US" smtClean="0"/>
              <a:t>2020/4/15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2FE19E2-9081-4DD9-8F18-4CA1383BBE0E}" type="slidenum">
              <a:rPr lang="zh-TW" altLang="en-US" smtClean="0"/>
              <a:t>‹#›</a:t>
            </a:fld>
            <a:endParaRPr lang="zh-TW" altLang="en-US"/>
          </a:p>
        </p:txBody>
      </p:sp>
    </p:spTree>
    <p:extLst>
      <p:ext uri="{BB962C8B-B14F-4D97-AF65-F5344CB8AC3E}">
        <p14:creationId xmlns:p14="http://schemas.microsoft.com/office/powerpoint/2010/main" val="1716951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25C718B-3EBF-4E53-81C8-1990320CCD7D}" type="datetimeFigureOut">
              <a:rPr lang="zh-TW" altLang="en-US" smtClean="0"/>
              <a:t>2020/4/15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2FE19E2-9081-4DD9-8F18-4CA1383BBE0E}" type="slidenum">
              <a:rPr lang="zh-TW" altLang="en-US" smtClean="0"/>
              <a:t>‹#›</a:t>
            </a:fld>
            <a:endParaRPr lang="zh-TW" altLang="en-US"/>
          </a:p>
        </p:txBody>
      </p:sp>
    </p:spTree>
    <p:extLst>
      <p:ext uri="{BB962C8B-B14F-4D97-AF65-F5344CB8AC3E}">
        <p14:creationId xmlns:p14="http://schemas.microsoft.com/office/powerpoint/2010/main" val="414254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25C718B-3EBF-4E53-81C8-1990320CCD7D}" type="datetimeFigureOut">
              <a:rPr lang="zh-TW" altLang="en-US" smtClean="0"/>
              <a:t>2020/4/15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2FE19E2-9081-4DD9-8F18-4CA1383BBE0E}" type="slidenum">
              <a:rPr lang="zh-TW" altLang="en-US" smtClean="0"/>
              <a:t>‹#›</a:t>
            </a:fld>
            <a:endParaRPr lang="zh-TW" altLang="en-US"/>
          </a:p>
        </p:txBody>
      </p:sp>
    </p:spTree>
    <p:extLst>
      <p:ext uri="{BB962C8B-B14F-4D97-AF65-F5344CB8AC3E}">
        <p14:creationId xmlns:p14="http://schemas.microsoft.com/office/powerpoint/2010/main" val="2668774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25C718B-3EBF-4E53-81C8-1990320CCD7D}" type="datetimeFigureOut">
              <a:rPr lang="zh-TW" altLang="en-US" smtClean="0"/>
              <a:t>2020/4/15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2FE19E2-9081-4DD9-8F18-4CA1383BBE0E}" type="slidenum">
              <a:rPr lang="zh-TW" altLang="en-US" smtClean="0"/>
              <a:t>‹#›</a:t>
            </a:fld>
            <a:endParaRPr lang="zh-TW" altLang="en-US"/>
          </a:p>
        </p:txBody>
      </p:sp>
    </p:spTree>
    <p:extLst>
      <p:ext uri="{BB962C8B-B14F-4D97-AF65-F5344CB8AC3E}">
        <p14:creationId xmlns:p14="http://schemas.microsoft.com/office/powerpoint/2010/main" val="1493640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25C718B-3EBF-4E53-81C8-1990320CCD7D}" type="datetimeFigureOut">
              <a:rPr lang="zh-TW" altLang="en-US" smtClean="0"/>
              <a:t>2020/4/15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2FE19E2-9081-4DD9-8F18-4CA1383BBE0E}" type="slidenum">
              <a:rPr lang="zh-TW" altLang="en-US" smtClean="0"/>
              <a:t>‹#›</a:t>
            </a:fld>
            <a:endParaRPr lang="zh-TW" altLang="en-US"/>
          </a:p>
        </p:txBody>
      </p:sp>
    </p:spTree>
    <p:extLst>
      <p:ext uri="{BB962C8B-B14F-4D97-AF65-F5344CB8AC3E}">
        <p14:creationId xmlns:p14="http://schemas.microsoft.com/office/powerpoint/2010/main" val="1311701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25C718B-3EBF-4E53-81C8-1990320CCD7D}" type="datetimeFigureOut">
              <a:rPr lang="zh-TW" altLang="en-US" smtClean="0"/>
              <a:t>2020/4/15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2FE19E2-9081-4DD9-8F18-4CA1383BBE0E}" type="slidenum">
              <a:rPr lang="zh-TW" altLang="en-US" smtClean="0"/>
              <a:t>‹#›</a:t>
            </a:fld>
            <a:endParaRPr lang="zh-TW" altLang="en-US"/>
          </a:p>
        </p:txBody>
      </p:sp>
    </p:spTree>
    <p:extLst>
      <p:ext uri="{BB962C8B-B14F-4D97-AF65-F5344CB8AC3E}">
        <p14:creationId xmlns:p14="http://schemas.microsoft.com/office/powerpoint/2010/main" val="1158365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25C718B-3EBF-4E53-81C8-1990320CCD7D}" type="datetimeFigureOut">
              <a:rPr lang="zh-TW" altLang="en-US" smtClean="0"/>
              <a:t>2020/4/15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2FE19E2-9081-4DD9-8F18-4CA1383BBE0E}" type="slidenum">
              <a:rPr lang="zh-TW" altLang="en-US" smtClean="0"/>
              <a:t>‹#›</a:t>
            </a:fld>
            <a:endParaRPr lang="zh-TW" altLang="en-US"/>
          </a:p>
        </p:txBody>
      </p:sp>
    </p:spTree>
    <p:extLst>
      <p:ext uri="{BB962C8B-B14F-4D97-AF65-F5344CB8AC3E}">
        <p14:creationId xmlns:p14="http://schemas.microsoft.com/office/powerpoint/2010/main" val="43283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25C718B-3EBF-4E53-81C8-1990320CCD7D}" type="datetimeFigureOut">
              <a:rPr lang="zh-TW" altLang="en-US" smtClean="0"/>
              <a:t>2020/4/15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2FE19E2-9081-4DD9-8F18-4CA1383BBE0E}" type="slidenum">
              <a:rPr lang="zh-TW" altLang="en-US" smtClean="0"/>
              <a:t>‹#›</a:t>
            </a:fld>
            <a:endParaRPr lang="zh-TW" altLang="en-US"/>
          </a:p>
        </p:txBody>
      </p:sp>
    </p:spTree>
    <p:extLst>
      <p:ext uri="{BB962C8B-B14F-4D97-AF65-F5344CB8AC3E}">
        <p14:creationId xmlns:p14="http://schemas.microsoft.com/office/powerpoint/2010/main" val="2444152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25C718B-3EBF-4E53-81C8-1990320CCD7D}" type="datetimeFigureOut">
              <a:rPr lang="zh-TW" altLang="en-US" smtClean="0"/>
              <a:t>2020/4/15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2FE19E2-9081-4DD9-8F18-4CA1383BBE0E}" type="slidenum">
              <a:rPr lang="zh-TW" altLang="en-US" smtClean="0"/>
              <a:t>‹#›</a:t>
            </a:fld>
            <a:endParaRPr lang="zh-TW" altLang="en-US"/>
          </a:p>
        </p:txBody>
      </p:sp>
    </p:spTree>
    <p:extLst>
      <p:ext uri="{BB962C8B-B14F-4D97-AF65-F5344CB8AC3E}">
        <p14:creationId xmlns:p14="http://schemas.microsoft.com/office/powerpoint/2010/main" val="269583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25C718B-3EBF-4E53-81C8-1990320CCD7D}" type="datetimeFigureOut">
              <a:rPr lang="zh-TW" altLang="en-US" smtClean="0"/>
              <a:t>2020/4/15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2FE19E2-9081-4DD9-8F18-4CA1383BBE0E}" type="slidenum">
              <a:rPr lang="zh-TW" altLang="en-US" smtClean="0"/>
              <a:t>‹#›</a:t>
            </a:fld>
            <a:endParaRPr lang="zh-TW" altLang="en-US"/>
          </a:p>
        </p:txBody>
      </p:sp>
    </p:spTree>
    <p:extLst>
      <p:ext uri="{BB962C8B-B14F-4D97-AF65-F5344CB8AC3E}">
        <p14:creationId xmlns:p14="http://schemas.microsoft.com/office/powerpoint/2010/main" val="298889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25C718B-3EBF-4E53-81C8-1990320CCD7D}" type="datetimeFigureOut">
              <a:rPr lang="zh-TW" altLang="en-US" smtClean="0"/>
              <a:t>2020/4/15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2FE19E2-9081-4DD9-8F18-4CA1383BBE0E}" type="slidenum">
              <a:rPr lang="zh-TW" altLang="en-US" smtClean="0"/>
              <a:t>‹#›</a:t>
            </a:fld>
            <a:endParaRPr lang="zh-TW" altLang="en-US"/>
          </a:p>
        </p:txBody>
      </p:sp>
    </p:spTree>
    <p:extLst>
      <p:ext uri="{BB962C8B-B14F-4D97-AF65-F5344CB8AC3E}">
        <p14:creationId xmlns:p14="http://schemas.microsoft.com/office/powerpoint/2010/main" val="1264228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C718B-3EBF-4E53-81C8-1990320CCD7D}" type="datetimeFigureOut">
              <a:rPr lang="zh-TW" altLang="en-US" smtClean="0"/>
              <a:t>2020/4/15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E19E2-9081-4DD9-8F18-4CA1383BBE0E}" type="slidenum">
              <a:rPr lang="zh-TW" altLang="en-US" smtClean="0"/>
              <a:t>‹#›</a:t>
            </a:fld>
            <a:endParaRPr lang="zh-TW" altLang="en-US"/>
          </a:p>
        </p:txBody>
      </p:sp>
    </p:spTree>
    <p:extLst>
      <p:ext uri="{BB962C8B-B14F-4D97-AF65-F5344CB8AC3E}">
        <p14:creationId xmlns:p14="http://schemas.microsoft.com/office/powerpoint/2010/main" val="224671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nzania Map. stock photo. Image of lake, africa, victoria - 2139529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531" t="2364" r="9195" b="10195"/>
          <a:stretch/>
        </p:blipFill>
        <p:spPr bwMode="auto">
          <a:xfrm>
            <a:off x="179512" y="404664"/>
            <a:ext cx="4320480" cy="45086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anzania-map-safari – Top Climbers Expedition"/>
          <p:cNvPicPr>
            <a:picLocks noChangeAspect="1" noChangeArrowheads="1"/>
          </p:cNvPicPr>
          <p:nvPr/>
        </p:nvPicPr>
        <p:blipFill rotWithShape="1">
          <a:blip r:embed="rId3">
            <a:extLst>
              <a:ext uri="{28A0092B-C50C-407E-A947-70E740481C1C}">
                <a14:useLocalDpi xmlns:a14="http://schemas.microsoft.com/office/drawing/2010/main" val="0"/>
              </a:ext>
            </a:extLst>
          </a:blip>
          <a:srcRect l="13317" t="6008" r="7782" b="4898"/>
          <a:stretch/>
        </p:blipFill>
        <p:spPr bwMode="auto">
          <a:xfrm>
            <a:off x="4662596" y="404664"/>
            <a:ext cx="4238368" cy="450864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anzania flag text font stock illustration. Illustration of symbol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8091" b="36627"/>
          <a:stretch/>
        </p:blipFill>
        <p:spPr bwMode="auto">
          <a:xfrm>
            <a:off x="2051720" y="5301208"/>
            <a:ext cx="4730060" cy="1050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34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02970" y="4653136"/>
            <a:ext cx="8748464" cy="2015936"/>
          </a:xfrm>
          <a:prstGeom prst="rect">
            <a:avLst/>
          </a:prstGeom>
          <a:noFill/>
        </p:spPr>
        <p:txBody>
          <a:bodyPr wrap="square" rtlCol="0">
            <a:spAutoFit/>
          </a:bodyPr>
          <a:lstStyle/>
          <a:p>
            <a:pPr>
              <a:lnSpc>
                <a:spcPts val="5000"/>
              </a:lnSpc>
              <a:spcAft>
                <a:spcPts val="0"/>
              </a:spcAft>
            </a:pPr>
            <a:r>
              <a:rPr lang="en-US" altLang="zh-TW" sz="3400" dirty="0">
                <a:latin typeface="EngTRESS A"/>
                <a:cs typeface="Times New Roman"/>
              </a:rPr>
              <a:t>Tanzania is a great country for people who like adventure! It has some of the most exciting and beautiful places to visit in Africa. </a:t>
            </a:r>
            <a:endParaRPr lang="en-US" altLang="zh-TW" sz="3400" kern="100" dirty="0" smtClean="0">
              <a:latin typeface="EngTRESS A"/>
              <a:cs typeface="Times New Roman"/>
            </a:endParaRPr>
          </a:p>
        </p:txBody>
      </p:sp>
      <p:pic>
        <p:nvPicPr>
          <p:cNvPr id="2050" name="Picture 2" descr="On-lookers on Safari enjoying the sighting of wild animals Stock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8154" b="9801"/>
          <a:stretch/>
        </p:blipFill>
        <p:spPr bwMode="auto">
          <a:xfrm>
            <a:off x="231818" y="203124"/>
            <a:ext cx="4345384" cy="22385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est Tanzania Tours | Big Five Safaris | Devine African Safaris - 20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883" b="-253"/>
          <a:stretch/>
        </p:blipFill>
        <p:spPr bwMode="auto">
          <a:xfrm>
            <a:off x="4716016" y="2574329"/>
            <a:ext cx="4244705" cy="196191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Animales de la sabana africana: conoce todo sobre ell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03125"/>
            <a:ext cx="4244705" cy="223852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Zebras herd on African savanna at sunset. - Parks Advent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818" y="2587890"/>
            <a:ext cx="4345384" cy="1934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848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66555" y="2420888"/>
            <a:ext cx="8964488" cy="2759923"/>
          </a:xfrm>
          <a:prstGeom prst="rect">
            <a:avLst/>
          </a:prstGeom>
          <a:noFill/>
        </p:spPr>
        <p:txBody>
          <a:bodyPr wrap="square" rtlCol="0">
            <a:spAutoFit/>
          </a:bodyPr>
          <a:lstStyle/>
          <a:p>
            <a:pPr lvl="0">
              <a:lnSpc>
                <a:spcPts val="4100"/>
              </a:lnSpc>
            </a:pPr>
            <a:r>
              <a:rPr lang="en-US" altLang="zh-TW" sz="3400" dirty="0">
                <a:solidFill>
                  <a:prstClr val="black"/>
                </a:solidFill>
                <a:latin typeface="EngTRESS A"/>
                <a:cs typeface="Times New Roman"/>
              </a:rPr>
              <a:t>Kilimanjaro National Park is a fantastic place to go on safari and see elephants, zebras, giraffes, and lions.</a:t>
            </a:r>
            <a:endParaRPr lang="en-US" altLang="zh-TW" sz="3400" kern="100" dirty="0">
              <a:solidFill>
                <a:prstClr val="black"/>
              </a:solidFill>
              <a:latin typeface="EngTRESS A"/>
              <a:cs typeface="Times New Roman"/>
            </a:endParaRPr>
          </a:p>
          <a:p>
            <a:pPr>
              <a:lnSpc>
                <a:spcPts val="4100"/>
              </a:lnSpc>
            </a:pPr>
            <a:r>
              <a:rPr lang="en-US" altLang="zh-TW" sz="3400" dirty="0" smtClean="0">
                <a:latin typeface="EngTRESS A"/>
                <a:cs typeface="Times New Roman"/>
              </a:rPr>
              <a:t>Tanzania </a:t>
            </a:r>
            <a:r>
              <a:rPr lang="en-US" altLang="zh-TW" sz="3400" dirty="0">
                <a:latin typeface="EngTRESS A"/>
                <a:cs typeface="Times New Roman"/>
              </a:rPr>
              <a:t>has two of the highest mountains in Africa, and many people like to go climbing there. </a:t>
            </a:r>
            <a:endParaRPr lang="zh-TW" altLang="en-US" sz="3400" dirty="0"/>
          </a:p>
        </p:txBody>
      </p:sp>
      <p:pic>
        <p:nvPicPr>
          <p:cNvPr id="3074" name="Picture 2" descr="Luxury Tanzania Safari Tours &amp; Packages | Micato Saf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202929"/>
            <a:ext cx="2846766" cy="153843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1839"/>
            <a:ext cx="2846387"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6340" y="111839"/>
            <a:ext cx="2846387"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descr="26 days - A Taste of Africa | Uganda, Rwanda, Tanzania Overland ..."/>
          <p:cNvPicPr>
            <a:picLocks noChangeAspect="1" noChangeArrowheads="1"/>
          </p:cNvPicPr>
          <p:nvPr/>
        </p:nvPicPr>
        <p:blipFill rotWithShape="1">
          <a:blip r:embed="rId5">
            <a:extLst>
              <a:ext uri="{28A0092B-C50C-407E-A947-70E740481C1C}">
                <a14:useLocalDpi xmlns:a14="http://schemas.microsoft.com/office/drawing/2010/main" val="0"/>
              </a:ext>
            </a:extLst>
          </a:blip>
          <a:srcRect t="16136"/>
          <a:stretch/>
        </p:blipFill>
        <p:spPr bwMode="auto">
          <a:xfrm>
            <a:off x="3121455" y="111839"/>
            <a:ext cx="2976196" cy="222567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5 Days Discover Tanzania Safari - Wild Peak Adventur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1455" y="5202928"/>
            <a:ext cx="2976196" cy="153843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hotia Valley Tented Lodge | Safari Lodges | iSafari.co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6340" y="5180811"/>
            <a:ext cx="2846387" cy="156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990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83760" y="3949020"/>
            <a:ext cx="8568952" cy="2759923"/>
          </a:xfrm>
          <a:prstGeom prst="rect">
            <a:avLst/>
          </a:prstGeom>
          <a:noFill/>
        </p:spPr>
        <p:txBody>
          <a:bodyPr wrap="square" rtlCol="0">
            <a:spAutoFit/>
          </a:bodyPr>
          <a:lstStyle/>
          <a:p>
            <a:pPr>
              <a:lnSpc>
                <a:spcPts val="4200"/>
              </a:lnSpc>
              <a:spcAft>
                <a:spcPts val="0"/>
              </a:spcAft>
            </a:pPr>
            <a:r>
              <a:rPr lang="en-US" altLang="zh-TW" sz="3400" dirty="0">
                <a:latin typeface="EngTRESS A"/>
                <a:cs typeface="Times New Roman"/>
              </a:rPr>
              <a:t>The highest mountain is Mount Kilimanjaro, and the youngest person to climb it was Ryan J. Eckert, an American boy living in Nigeria. He was twelve years old when he went up the mountain with his father and his older brother! </a:t>
            </a:r>
            <a:endParaRPr lang="zh-TW" altLang="zh-TW" sz="3400" kern="100" dirty="0">
              <a:cs typeface="Times New Roman"/>
            </a:endParaRPr>
          </a:p>
        </p:txBody>
      </p:sp>
      <p:sp>
        <p:nvSpPr>
          <p:cNvPr id="3" name="AutoShape 2" descr="Mount Kilimanjaro, Tanzania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AutoShape 4" descr="Mount Kilimanjaro, Tanzania - Home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6" descr="Mount Kilimanjaro, Tanzania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4103" name="Picture 7" descr="C:\Users\user\Desktop\下載.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372" y="89124"/>
            <a:ext cx="3458137" cy="1971724"/>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Mt. Kilimanjaro | Gary Craig | Flick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75" y="2178452"/>
            <a:ext cx="3430534" cy="175460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3" descr="Mount Kilimanjaro Summit Challenge! – Travel Medal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7" name="AutoShape 15" descr="Mount Kilimanjaro Summit Challenge! – Travel Medal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4113" name="Picture 17" descr="Mount Kilimanjaro Summit Challenge! – Travel Med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63812"/>
            <a:ext cx="5040560" cy="3869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469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0075" y="2860984"/>
            <a:ext cx="8820472" cy="2221314"/>
          </a:xfrm>
          <a:prstGeom prst="rect">
            <a:avLst/>
          </a:prstGeom>
        </p:spPr>
        <p:txBody>
          <a:bodyPr wrap="square">
            <a:spAutoFit/>
          </a:bodyPr>
          <a:lstStyle/>
          <a:p>
            <a:pPr>
              <a:lnSpc>
                <a:spcPts val="4200"/>
              </a:lnSpc>
              <a:spcAft>
                <a:spcPts val="0"/>
              </a:spcAft>
            </a:pPr>
            <a:r>
              <a:rPr lang="en-US" altLang="zh-TW" sz="3400" kern="100" dirty="0">
                <a:latin typeface="EngTRESS A"/>
                <a:cs typeface="Times New Roman"/>
              </a:rPr>
              <a:t>Tanzania also has the biggest lake in Africa— Lake Victoria. </a:t>
            </a:r>
            <a:endParaRPr lang="zh-TW" altLang="zh-TW" sz="3400" kern="100" dirty="0">
              <a:cs typeface="Times New Roman"/>
            </a:endParaRPr>
          </a:p>
          <a:p>
            <a:pPr>
              <a:lnSpc>
                <a:spcPts val="4200"/>
              </a:lnSpc>
              <a:spcAft>
                <a:spcPts val="0"/>
              </a:spcAft>
            </a:pPr>
            <a:r>
              <a:rPr lang="en-US" altLang="zh-TW" sz="3400" kern="100" dirty="0">
                <a:latin typeface="EngTRESS A"/>
                <a:cs typeface="Times New Roman"/>
              </a:rPr>
              <a:t>It’s a great place for swimming, but tourists need to be careful of crocodiles and hippos.</a:t>
            </a:r>
            <a:endParaRPr lang="zh-TW" altLang="zh-TW" sz="3400" kern="100" dirty="0">
              <a:cs typeface="Times New Roman"/>
            </a:endParaRPr>
          </a:p>
        </p:txBody>
      </p:sp>
      <p:pic>
        <p:nvPicPr>
          <p:cNvPr id="5124" name="Picture 4" descr="Bismarck Rock, Mwanza, Tanzania - Bismark Rock is one of Bi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41"/>
          <a:stretch/>
        </p:blipFill>
        <p:spPr bwMode="auto">
          <a:xfrm>
            <a:off x="3203849" y="5108865"/>
            <a:ext cx="2808312" cy="168949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Lake Victoria — - Tanzania Tourism"/>
          <p:cNvPicPr>
            <a:picLocks noChangeAspect="1" noChangeArrowheads="1"/>
          </p:cNvPicPr>
          <p:nvPr/>
        </p:nvPicPr>
        <p:blipFill rotWithShape="1">
          <a:blip r:embed="rId3">
            <a:extLst>
              <a:ext uri="{28A0092B-C50C-407E-A947-70E740481C1C}">
                <a14:useLocalDpi xmlns:a14="http://schemas.microsoft.com/office/drawing/2010/main" val="0"/>
              </a:ext>
            </a:extLst>
          </a:blip>
          <a:srcRect b="6406"/>
          <a:stretch/>
        </p:blipFill>
        <p:spPr bwMode="auto">
          <a:xfrm>
            <a:off x="170075" y="58893"/>
            <a:ext cx="8820473" cy="280498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Love is Being the Church in Buloba Uganda | Uganda, Medical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5082298"/>
            <a:ext cx="2906380" cy="171605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Toast the sunset on Lake Victoria | Sundowner Cruise | andBeyo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075" y="5082298"/>
            <a:ext cx="2961765" cy="171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707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Sweet Summer Snoopy Animated Stickers | Snoopy love, Snoopy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506040"/>
            <a:ext cx="4910488" cy="3939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756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TotalTime>
  <Words>143</Words>
  <Application>Microsoft Office PowerPoint</Application>
  <PresentationFormat>如螢幕大小 (4:3)</PresentationFormat>
  <Paragraphs>6</Paragraphs>
  <Slides>6</Slides>
  <Notes>0</Notes>
  <HiddenSlides>0</HiddenSlides>
  <MMClips>0</MMClips>
  <ScaleCrop>false</ScaleCrop>
  <HeadingPairs>
    <vt:vector size="4" baseType="variant">
      <vt:variant>
        <vt:lpstr>佈景主題</vt:lpstr>
      </vt:variant>
      <vt:variant>
        <vt:i4>1</vt:i4>
      </vt:variant>
      <vt:variant>
        <vt:lpstr>投影片標題</vt:lpstr>
      </vt:variant>
      <vt:variant>
        <vt:i4>6</vt:i4>
      </vt:variant>
    </vt:vector>
  </HeadingPairs>
  <TitlesOfParts>
    <vt:vector size="7" baseType="lpstr">
      <vt:lpstr>Office 佈景主題</vt:lpstr>
      <vt:lpstr>PowerPoint 簡報</vt:lpstr>
      <vt:lpstr>PowerPoint 簡報</vt:lpstr>
      <vt:lpstr>PowerPoint 簡報</vt:lpstr>
      <vt:lpstr>PowerPoint 簡報</vt:lpstr>
      <vt:lpstr>PowerPoint 簡報</vt:lpstr>
      <vt:lpstr>PowerPoint 簡報</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45</cp:revision>
  <dcterms:created xsi:type="dcterms:W3CDTF">2018-09-26T00:13:53Z</dcterms:created>
  <dcterms:modified xsi:type="dcterms:W3CDTF">2020-04-15T02:16:27Z</dcterms:modified>
</cp:coreProperties>
</file>